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8" r:id="rId5"/>
    <p:sldId id="257" r:id="rId6"/>
    <p:sldId id="261" r:id="rId7"/>
    <p:sldId id="262" r:id="rId8"/>
    <p:sldId id="269" r:id="rId9"/>
    <p:sldId id="278" r:id="rId10"/>
    <p:sldId id="275" r:id="rId11"/>
    <p:sldId id="276" r:id="rId12"/>
    <p:sldId id="277" r:id="rId13"/>
    <p:sldId id="263" r:id="rId14"/>
    <p:sldId id="264" r:id="rId15"/>
    <p:sldId id="270" r:id="rId16"/>
    <p:sldId id="266" r:id="rId17"/>
    <p:sldId id="260" r:id="rId18"/>
    <p:sldId id="267" r:id="rId19"/>
    <p:sldId id="271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9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uQAc6CQq-Q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B7YuuW2aMl8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hY6n3e45g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2243152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Детям о ТЕРРОРИЗМЕ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143380"/>
            <a:ext cx="4142834" cy="2071702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: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Лукманова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Анна Юрьевна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85728"/>
            <a:ext cx="5643602" cy="629846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290"/>
            <a:ext cx="5786478" cy="639265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290"/>
            <a:ext cx="5677998" cy="621510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2" y="144462"/>
            <a:ext cx="8665663" cy="649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1785918" y="5643578"/>
            <a:ext cx="1357322" cy="7858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Не вскрывай</a:t>
            </a: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28596" y="5643578"/>
            <a:ext cx="1357322" cy="7858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Не трогай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14678" y="5643578"/>
            <a:ext cx="1357322" cy="7858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Не передвигай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3438" y="5643578"/>
            <a:ext cx="1357322" cy="7858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Сообщи полицейскому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00760" y="5643578"/>
            <a:ext cx="1357322" cy="7858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Сообщи водителю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358082" y="5643578"/>
            <a:ext cx="1357322" cy="78581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Сообщи продавцу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121442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Памятка ребёнку о безопасности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071546"/>
            <a:ext cx="8215338" cy="562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929222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Мультфильмы и </a:t>
            </a:r>
            <a:r>
              <a:rPr lang="ru-RU" sz="6600" b="1" dirty="0" err="1" smtClean="0">
                <a:solidFill>
                  <a:srgbClr val="FF0000"/>
                </a:solidFill>
              </a:rPr>
              <a:t>видеопрезентации</a:t>
            </a:r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для детей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2000264"/>
          </a:xfrm>
        </p:spPr>
        <p:txBody>
          <a:bodyPr>
            <a:normAutofit/>
          </a:bodyPr>
          <a:lstStyle/>
          <a:p>
            <a:r>
              <a:rPr lang="ru-RU" sz="6600" b="1" dirty="0" err="1" smtClean="0"/>
              <a:t>Мультантитеррор</a:t>
            </a:r>
            <a:endParaRPr lang="ru-RU" sz="6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2428892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https://www.youtube.com/watch?v=5uQAc6CQq-Q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https://www.youtube.com/watch?v=B7YuuW2aMl8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1071570"/>
          </a:xfrm>
        </p:spPr>
        <p:txBody>
          <a:bodyPr/>
          <a:lstStyle/>
          <a:p>
            <a:r>
              <a:rPr lang="ru-RU" b="1" dirty="0" smtClean="0"/>
              <a:t>«Зина, Кеша и террористы»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1571637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https://www.youtube.com/watch?v=NhY6n3e45gY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392909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Наглядная информация для родителей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14290"/>
            <a:ext cx="8072494" cy="621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объяснить детям, что такое терроризм?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Терроризм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>– это совершение взрыва, поджога или иных действий создающих опасность гибели людей или других опасных последствий. </a:t>
            </a:r>
          </a:p>
          <a:p>
            <a:r>
              <a:rPr lang="ru-RU" b="1" dirty="0" smtClean="0"/>
              <a:t>Террористы – это л</a:t>
            </a:r>
            <a:r>
              <a:rPr lang="ru-RU" dirty="0" smtClean="0"/>
              <a:t>юди, которые совершают взрывы, захватывают заложников, ни щадя не женщин, ни детей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4143404" cy="5812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285728"/>
            <a:ext cx="414768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85728"/>
            <a:ext cx="4286280" cy="597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85728"/>
            <a:ext cx="4284661" cy="600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28604"/>
            <a:ext cx="867971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2571768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Наглядные плакаты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358246" cy="619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214290"/>
            <a:ext cx="5357850" cy="637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1" y="214290"/>
            <a:ext cx="868938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342902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Памятки и алгоритмы действий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14290"/>
            <a:ext cx="5786478" cy="641204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63</Words>
  <Application>Microsoft Office PowerPoint</Application>
  <PresentationFormat>Экран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Детям о ТЕРРОРИЗМЕ</vt:lpstr>
      <vt:lpstr>Как объяснить детям, что такое терроризм?</vt:lpstr>
      <vt:lpstr>Презентация PowerPoint</vt:lpstr>
      <vt:lpstr>Наглядные плакаты</vt:lpstr>
      <vt:lpstr>Презентация PowerPoint</vt:lpstr>
      <vt:lpstr>Презентация PowerPoint</vt:lpstr>
      <vt:lpstr>Презентация PowerPoint</vt:lpstr>
      <vt:lpstr>Памятки и алгоритмы действий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Памятка ребёнку о безопасности</vt:lpstr>
      <vt:lpstr>Мультфильмы и видеопрезентации для детей</vt:lpstr>
      <vt:lpstr>Мультантитеррор</vt:lpstr>
      <vt:lpstr>«Зина, Кеша и террористы»</vt:lpstr>
      <vt:lpstr>Наглядная информация для родителей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ТЕРРОРИЗМЕ</dc:title>
  <dc:creator>User</dc:creator>
  <cp:lastModifiedBy>Psiholog</cp:lastModifiedBy>
  <cp:revision>19</cp:revision>
  <dcterms:created xsi:type="dcterms:W3CDTF">2019-04-24T04:44:12Z</dcterms:created>
  <dcterms:modified xsi:type="dcterms:W3CDTF">2024-02-12T04:05:15Z</dcterms:modified>
</cp:coreProperties>
</file>